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5" r:id="rId2"/>
    <p:sldId id="258" r:id="rId3"/>
    <p:sldId id="262" r:id="rId4"/>
    <p:sldId id="286" r:id="rId5"/>
    <p:sldId id="294" r:id="rId6"/>
    <p:sldId id="287" r:id="rId7"/>
    <p:sldId id="288" r:id="rId8"/>
    <p:sldId id="289" r:id="rId9"/>
    <p:sldId id="295" r:id="rId10"/>
    <p:sldId id="296" r:id="rId11"/>
    <p:sldId id="290" r:id="rId12"/>
    <p:sldId id="291" r:id="rId13"/>
    <p:sldId id="292" r:id="rId14"/>
    <p:sldId id="297" r:id="rId15"/>
    <p:sldId id="29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1-8-2019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1736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1-8-2019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8164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1-8-2019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7350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1-8-2019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541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1-8-2019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7372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1-8-2019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4936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1-8-2019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25104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1-8-2019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11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1-8-2019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683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1-8-2019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47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AC5C-7A70-4D48-A33C-639DB426D6A5}" type="datetimeFigureOut">
              <a:rPr lang="nl-NL" smtClean="0"/>
              <a:t>1-8-2019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3A19-DF7A-4570-AC33-1656990BA1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8584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1AC5C-7A70-4D48-A33C-639DB426D6A5}" type="datetimeFigureOut">
              <a:rPr lang="nl-NL" smtClean="0"/>
              <a:t>1-8-2019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B3A19-DF7A-4570-AC33-1656990BA14E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385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396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1973DC9-E730-443E-9FE7-FA896DE29380}"/>
              </a:ext>
            </a:extLst>
          </p:cNvPr>
          <p:cNvSpPr txBox="1"/>
          <p:nvPr/>
        </p:nvSpPr>
        <p:spPr>
          <a:xfrm>
            <a:off x="1475656" y="630932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A6CB3C1-FC46-7E4E-9BD2-946B496C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C.2 Tornado’s</a:t>
            </a:r>
            <a:endParaRPr lang="x-none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A045FE1-B606-4ED8-B041-5DF891A279A4}"/>
              </a:ext>
            </a:extLst>
          </p:cNvPr>
          <p:cNvSpPr/>
          <p:nvPr/>
        </p:nvSpPr>
        <p:spPr>
          <a:xfrm>
            <a:off x="190869" y="1136743"/>
            <a:ext cx="7692501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Het ontstaan van tornado’s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7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Kenmerken van een tornado: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doorsnede van 100 tot 450 m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windstoten tot 400 km/uur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richt enorme schade aan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nl-NL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Hoe stopt een tornado: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na zo’n 10 km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als er niet meer voldoende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warme, vochtige lucht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beschikbaar is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nl-NL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Ongeveer: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- 5% van alle tornado’s in de VS: EF3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of hoger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- 0,1% van alle tornado’s in de VS: EF5</a:t>
            </a:r>
            <a:endParaRPr lang="nl-NL" sz="2000" dirty="0">
              <a:solidFill>
                <a:prstClr val="black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E3B0823-6AC1-4797-9B8A-BE4CE6741D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55"/>
          <a:stretch/>
        </p:blipFill>
        <p:spPr>
          <a:xfrm>
            <a:off x="5004373" y="1136743"/>
            <a:ext cx="3948758" cy="249894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31974C8-B3A5-4875-82B4-8180B1CE2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373" y="3719777"/>
            <a:ext cx="4130483" cy="268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41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1973DC9-E730-443E-9FE7-FA896DE29380}"/>
              </a:ext>
            </a:extLst>
          </p:cNvPr>
          <p:cNvSpPr txBox="1"/>
          <p:nvPr/>
        </p:nvSpPr>
        <p:spPr>
          <a:xfrm>
            <a:off x="1475656" y="630932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A6CB3C1-FC46-7E4E-9BD2-946B496C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C.2 Tornado’s</a:t>
            </a:r>
            <a:endParaRPr lang="x-none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A045FE1-B606-4ED8-B041-5DF891A279A4}"/>
              </a:ext>
            </a:extLst>
          </p:cNvPr>
          <p:cNvSpPr/>
          <p:nvPr/>
        </p:nvSpPr>
        <p:spPr>
          <a:xfrm>
            <a:off x="190870" y="1136743"/>
            <a:ext cx="8535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Het voorkomen van tornado’s</a:t>
            </a:r>
            <a:b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</a:br>
            <a:endParaRPr lang="nl-NL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Tx/>
              <a:buChar char="►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Meeste tornado’s als de temperatuurverschillen tussen de luchtsoorten het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grootst zijn.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meestal vanaf de lente tot de herfst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 eerst meer in het zuiden, later in het jaar meer in het noorden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NL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E96C730-E2E4-4310-B66C-020E2C60C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02" y="3111663"/>
            <a:ext cx="4934498" cy="348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19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1973DC9-E730-443E-9FE7-FA896DE29380}"/>
              </a:ext>
            </a:extLst>
          </p:cNvPr>
          <p:cNvSpPr txBox="1"/>
          <p:nvPr/>
        </p:nvSpPr>
        <p:spPr>
          <a:xfrm>
            <a:off x="1475656" y="630932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A6CB3C1-FC46-7E4E-9BD2-946B496C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C.3 Hazard management</a:t>
            </a:r>
            <a:endParaRPr lang="x-none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A045FE1-B606-4ED8-B041-5DF891A279A4}"/>
              </a:ext>
            </a:extLst>
          </p:cNvPr>
          <p:cNvSpPr/>
          <p:nvPr/>
        </p:nvSpPr>
        <p:spPr>
          <a:xfrm>
            <a:off x="190869" y="1136743"/>
            <a:ext cx="8864353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Er kan veel misgaan</a:t>
            </a:r>
            <a:b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</a:br>
            <a:r>
              <a:rPr lang="nl-NL" sz="7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 </a:t>
            </a:r>
            <a:endParaRPr lang="nl-NL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Tx/>
              <a:buChar char="►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Waarom ging er zo veel mis bij Katrina?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7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Duizenden mensen konden of wilden niet evacueren.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veel slachtoffers omdat 80% van de stad onder water liep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nl-NL" sz="7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 hulpverlening kwam langzaam op gang.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geen stroom en mobiel telefoonverkeer, tekort aan voedsel en water op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evacuatielocatie, ondergelopen wegen, tekort aan bussen om te evacueren</a:t>
            </a:r>
            <a:endParaRPr lang="nl-NL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AF04E0F-1B9A-4337-9FC7-A63B094C8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39" y="3706678"/>
            <a:ext cx="4180975" cy="281761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366D8E-59CC-4FC8-A30A-8275587F26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44" b="1"/>
          <a:stretch/>
        </p:blipFill>
        <p:spPr>
          <a:xfrm>
            <a:off x="4812391" y="3706676"/>
            <a:ext cx="4344692" cy="281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48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1973DC9-E730-443E-9FE7-FA896DE29380}"/>
              </a:ext>
            </a:extLst>
          </p:cNvPr>
          <p:cNvSpPr txBox="1"/>
          <p:nvPr/>
        </p:nvSpPr>
        <p:spPr>
          <a:xfrm>
            <a:off x="1475656" y="630932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A6CB3C1-FC46-7E4E-9BD2-946B496C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C.3 Hazard management</a:t>
            </a:r>
            <a:endParaRPr lang="x-none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A045FE1-B606-4ED8-B041-5DF891A279A4}"/>
              </a:ext>
            </a:extLst>
          </p:cNvPr>
          <p:cNvSpPr/>
          <p:nvPr/>
        </p:nvSpPr>
        <p:spPr>
          <a:xfrm>
            <a:off x="190870" y="1136743"/>
            <a:ext cx="869567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Rampenbestrijding</a:t>
            </a:r>
            <a:b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</a:br>
            <a:endParaRPr lang="nl-NL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Tx/>
              <a:buChar char="►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 management </a:t>
            </a: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maatregelen van de overheid om natuurrampen en de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ernst ervan te voorspellen en de gevolgen ervan te beperken.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waarschuwingssysteem en rampenplan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NL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Een orkaan voorspellen is makkelijker dan het voorspellen van een tornado.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orkaan: locatie, route en kracht kunnen dagen van tevoren ingeschat worden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tornado: gemiddelde waarschuwingstijd van 13 minuten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nl-NL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Risicoperceptie</a:t>
            </a: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de persoonlijke inschatting van mensen van een risico.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moet rekening mee worden gehouden bij hazard management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nl-NL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35100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1973DC9-E730-443E-9FE7-FA896DE29380}"/>
              </a:ext>
            </a:extLst>
          </p:cNvPr>
          <p:cNvSpPr txBox="1"/>
          <p:nvPr/>
        </p:nvSpPr>
        <p:spPr>
          <a:xfrm>
            <a:off x="1475656" y="630932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A6CB3C1-FC46-7E4E-9BD2-946B496C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C.3 Hazard management</a:t>
            </a:r>
            <a:endParaRPr lang="x-none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A045FE1-B606-4ED8-B041-5DF891A279A4}"/>
              </a:ext>
            </a:extLst>
          </p:cNvPr>
          <p:cNvSpPr/>
          <p:nvPr/>
        </p:nvSpPr>
        <p:spPr>
          <a:xfrm>
            <a:off x="190870" y="1136743"/>
            <a:ext cx="86956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Rampenbestrijding</a:t>
            </a:r>
            <a:b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</a:br>
            <a:endParaRPr lang="nl-NL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Rampenplan: voorlichting aan bewoners, taken wie wat doet, locaties noodopvangplaatsen, hoeveel hulpverleners nodig zijn.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nl-NL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Bij tornado’s en orkanen: stevigere huizen bouwen, schuilkelders</a:t>
            </a:r>
            <a:endParaRPr lang="nl-NL" sz="2000" dirty="0">
              <a:solidFill>
                <a:prstClr val="black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DAB0163-C1EF-4203-BEB2-D0783A621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25" y="3090281"/>
            <a:ext cx="4798010" cy="346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52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1973DC9-E730-443E-9FE7-FA896DE29380}"/>
              </a:ext>
            </a:extLst>
          </p:cNvPr>
          <p:cNvSpPr txBox="1"/>
          <p:nvPr/>
        </p:nvSpPr>
        <p:spPr>
          <a:xfrm>
            <a:off x="1475656" y="630932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A6CB3C1-FC46-7E4E-9BD2-946B496C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C.3 Hazard management</a:t>
            </a:r>
            <a:endParaRPr lang="x-none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A045FE1-B606-4ED8-B041-5DF891A279A4}"/>
              </a:ext>
            </a:extLst>
          </p:cNvPr>
          <p:cNvSpPr/>
          <p:nvPr/>
        </p:nvSpPr>
        <p:spPr>
          <a:xfrm>
            <a:off x="190869" y="1136743"/>
            <a:ext cx="8047609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Verbeteringen</a:t>
            </a:r>
            <a:b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</a:br>
            <a:r>
              <a:rPr lang="nl-NL" sz="7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 </a:t>
            </a:r>
            <a:endParaRPr lang="nl-NL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Tx/>
              <a:buChar char="►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er geleerd van de rampen in New Orleans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en Joplin?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7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Orleans: veel verbeterd.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‘deltaplan’ met verhoogde dijken,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dammen, stormvloedkeringen</a:t>
            </a:r>
          </a:p>
          <a:p>
            <a:pPr lvl="0">
              <a:defRPr/>
            </a:pPr>
            <a:endParaRPr lang="nl-NL" sz="7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Tornado </a:t>
            </a:r>
            <a:r>
              <a:rPr lang="nl-NL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Alley</a:t>
            </a: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meer en betere voorlichting,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betere voorspellingen.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minder dodelijke slachtoffers</a:t>
            </a:r>
            <a:endParaRPr lang="nl-NL" sz="2000" dirty="0">
              <a:solidFill>
                <a:prstClr val="black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FFF44F7-E3AE-449E-8EB5-BBB143879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20" y="1052657"/>
            <a:ext cx="3663350" cy="547268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F0A2DE1-9DF1-4A0C-9839-274E734EA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31" y="4322230"/>
            <a:ext cx="3599619" cy="22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76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97FF3624-3A4B-4D7A-BC6F-AC10007C095A}"/>
              </a:ext>
            </a:extLst>
          </p:cNvPr>
          <p:cNvSpPr txBox="1">
            <a:spLocks/>
          </p:cNvSpPr>
          <p:nvPr/>
        </p:nvSpPr>
        <p:spPr>
          <a:xfrm>
            <a:off x="0" y="404664"/>
            <a:ext cx="9134856" cy="64799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Weer en klimaat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21AAB6D-4022-43A4-BED6-D7C1A6124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26" b="13601"/>
          <a:stretch/>
        </p:blipFill>
        <p:spPr>
          <a:xfrm>
            <a:off x="8028383" y="0"/>
            <a:ext cx="1116000" cy="36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58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1973DC9-E730-443E-9FE7-FA896DE29380}"/>
              </a:ext>
            </a:extLst>
          </p:cNvPr>
          <p:cNvSpPr txBox="1"/>
          <p:nvPr/>
        </p:nvSpPr>
        <p:spPr>
          <a:xfrm>
            <a:off x="1475656" y="630932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A6CB3C1-FC46-7E4E-9BD2-946B496C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C.1 Tropische orkanen</a:t>
            </a:r>
            <a:endParaRPr lang="x-none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A045FE1-B606-4ED8-B041-5DF891A279A4}"/>
              </a:ext>
            </a:extLst>
          </p:cNvPr>
          <p:cNvSpPr/>
          <p:nvPr/>
        </p:nvSpPr>
        <p:spPr>
          <a:xfrm>
            <a:off x="190869" y="1136743"/>
            <a:ext cx="828730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2000" b="1" dirty="0" err="1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Hurricane</a:t>
            </a:r>
            <a: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 Katrina</a:t>
            </a:r>
            <a:b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</a:br>
            <a:endParaRPr lang="nl-NL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Tx/>
              <a:buChar char="►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Katrina was een </a:t>
            </a:r>
            <a:r>
              <a:rPr lang="nl-NL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tropische orkaan </a:t>
            </a:r>
            <a:br>
              <a:rPr lang="nl-NL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in 2005 enorme schade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aanrichtte.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NL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Orkanen heten in de VS </a:t>
            </a:r>
            <a:r>
              <a:rPr lang="nl-NL" sz="2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hurricanes</a:t>
            </a: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krijgen afwisselend jongens- en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meisjesnamen op alfabetische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volgorde.</a:t>
            </a:r>
            <a:endParaRPr lang="nl-NL" sz="2000" dirty="0">
              <a:solidFill>
                <a:prstClr val="black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9D36182-4257-41DF-A25D-213EA4C6F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936" y="1869812"/>
            <a:ext cx="4669388" cy="32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46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1973DC9-E730-443E-9FE7-FA896DE29380}"/>
              </a:ext>
            </a:extLst>
          </p:cNvPr>
          <p:cNvSpPr txBox="1"/>
          <p:nvPr/>
        </p:nvSpPr>
        <p:spPr>
          <a:xfrm>
            <a:off x="1475656" y="630932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A6CB3C1-FC46-7E4E-9BD2-946B496C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C.1 Tropische orkanen</a:t>
            </a:r>
            <a:endParaRPr lang="x-none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A045FE1-B606-4ED8-B041-5DF891A279A4}"/>
              </a:ext>
            </a:extLst>
          </p:cNvPr>
          <p:cNvSpPr/>
          <p:nvPr/>
        </p:nvSpPr>
        <p:spPr>
          <a:xfrm>
            <a:off x="190870" y="1136743"/>
            <a:ext cx="87933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Snel ronddraaiende lucht</a:t>
            </a:r>
            <a:b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</a:br>
            <a:endParaRPr lang="nl-NL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Tx/>
              <a:buChar char="►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Hoe ontstaat een orkaan: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- lokaal lagedrukgebied / tropische depressie boven warm zeewater (26,5 ⁰C).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- de warme, vochtige lucht stijgt snel op, koelt af, waterdamp condenseert, er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ontstaan wolken en het gaat regenen.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- van alle kanten wordt lucht aangevoerd om het tekort (lagedruk) aan te vullen.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- die lucht gaat draaien en ook omhoog bewegen.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NL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77F4994-D43E-4DFA-A54E-4FB326E72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" y="3854617"/>
            <a:ext cx="9144000" cy="259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95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1973DC9-E730-443E-9FE7-FA896DE29380}"/>
              </a:ext>
            </a:extLst>
          </p:cNvPr>
          <p:cNvSpPr txBox="1"/>
          <p:nvPr/>
        </p:nvSpPr>
        <p:spPr>
          <a:xfrm>
            <a:off x="1475656" y="630932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A6CB3C1-FC46-7E4E-9BD2-946B496C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C.1 Tropische orkanen</a:t>
            </a:r>
            <a:endParaRPr lang="x-none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A045FE1-B606-4ED8-B041-5DF891A279A4}"/>
              </a:ext>
            </a:extLst>
          </p:cNvPr>
          <p:cNvSpPr/>
          <p:nvPr/>
        </p:nvSpPr>
        <p:spPr>
          <a:xfrm>
            <a:off x="190870" y="1136743"/>
            <a:ext cx="879333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Snel ronddraaiende lucht</a:t>
            </a:r>
            <a:b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</a:br>
            <a:r>
              <a:rPr lang="nl-NL" sz="7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 </a:t>
            </a:r>
            <a:endParaRPr lang="nl-NL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Kenmerken van een orkaan: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- 500 tot 1.500 km in doorsnede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een wolkenvrij, windstil oog van 30 tot 50 km in het midden met hogedruk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nl-NL" sz="7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Hoe stopt een orkaan: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boven land of koeler zeewater krijgt de orkaan geen nieuwe energie en op land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wordt de orkaan afgeremd.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kan 5 tot 10 dagen duren</a:t>
            </a:r>
            <a:endParaRPr lang="nl-NL" sz="2000" dirty="0">
              <a:solidFill>
                <a:prstClr val="black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FEE0900-EB9C-4DAF-BA04-EBA921802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38" y="3900008"/>
            <a:ext cx="6107838" cy="259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98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1973DC9-E730-443E-9FE7-FA896DE29380}"/>
              </a:ext>
            </a:extLst>
          </p:cNvPr>
          <p:cNvSpPr txBox="1"/>
          <p:nvPr/>
        </p:nvSpPr>
        <p:spPr>
          <a:xfrm>
            <a:off x="1475656" y="630932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A6CB3C1-FC46-7E4E-9BD2-946B496C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C.1 Tropische orkanen</a:t>
            </a:r>
            <a:endParaRPr lang="x-none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A045FE1-B606-4ED8-B041-5DF891A279A4}"/>
              </a:ext>
            </a:extLst>
          </p:cNvPr>
          <p:cNvSpPr/>
          <p:nvPr/>
        </p:nvSpPr>
        <p:spPr>
          <a:xfrm>
            <a:off x="190869" y="1136743"/>
            <a:ext cx="88110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Verspreidingsgebied van orkanen</a:t>
            </a:r>
            <a:b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</a:br>
            <a:endParaRPr lang="nl-NL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Tx/>
              <a:buChar char="►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Orkanen ontstaan rond de evenaar omdat het zeewater daar warm genoeg is.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En krijgen een afwijking: naar rechts op het noordelijk halfrond, naar links op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het zuidelijk halfrond.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Azië: tyfoons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 zuidelijk halfrond: cyclonen</a:t>
            </a:r>
          </a:p>
          <a:p>
            <a:pPr lvl="0">
              <a:buFontTx/>
              <a:buChar char="►"/>
              <a:defRPr/>
            </a:pPr>
            <a:endParaRPr lang="nl-NL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Noordelijk halfrond: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augustus / oktober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Zuidelijk halfrond: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januari / maart</a:t>
            </a:r>
            <a:endParaRPr lang="nl-NL" sz="2000" dirty="0">
              <a:solidFill>
                <a:prstClr val="black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C4E71B8-24F4-4F2D-92BE-F9EB37CD5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338" y="2794763"/>
            <a:ext cx="5174619" cy="31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42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1973DC9-E730-443E-9FE7-FA896DE29380}"/>
              </a:ext>
            </a:extLst>
          </p:cNvPr>
          <p:cNvSpPr txBox="1"/>
          <p:nvPr/>
        </p:nvSpPr>
        <p:spPr>
          <a:xfrm>
            <a:off x="1475656" y="630932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A6CB3C1-FC46-7E4E-9BD2-946B496C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C.2 Tornado’s</a:t>
            </a:r>
            <a:endParaRPr lang="x-none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A045FE1-B606-4ED8-B041-5DF891A279A4}"/>
              </a:ext>
            </a:extLst>
          </p:cNvPr>
          <p:cNvSpPr/>
          <p:nvPr/>
        </p:nvSpPr>
        <p:spPr>
          <a:xfrm>
            <a:off x="190870" y="1136743"/>
            <a:ext cx="857139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Natuurramp in Joplin</a:t>
            </a:r>
            <a:b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</a:br>
            <a:r>
              <a:rPr lang="nl-NL" sz="7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 </a:t>
            </a:r>
            <a:endParaRPr lang="nl-NL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Tx/>
              <a:buChar char="►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2011 kreeg het stadje Joplin te maken met een </a:t>
            </a:r>
            <a:r>
              <a:rPr lang="nl-NL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tornado</a:t>
            </a: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(twister).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zeer krachtige </a:t>
            </a:r>
            <a:r>
              <a:rPr lang="nl-NL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wervelwind</a:t>
            </a: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met een trechtervormige slurf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 korte duur, veel schade, veel slachtoffers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7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het midden van de VS komen de meeste tornado’s voor: Tornado </a:t>
            </a:r>
            <a:r>
              <a:rPr lang="nl-NL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Alley</a:t>
            </a: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gemiddeld 1.253 per jaar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nl-NL" sz="2000" dirty="0">
              <a:solidFill>
                <a:prstClr val="black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5302586-8328-434C-BD33-ABDDA30ED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6" y="3266983"/>
            <a:ext cx="3333926" cy="332928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D7F245C-8500-4E2E-BEC0-DF0A676E3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652" y="3266983"/>
            <a:ext cx="4720608" cy="33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07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1973DC9-E730-443E-9FE7-FA896DE29380}"/>
              </a:ext>
            </a:extLst>
          </p:cNvPr>
          <p:cNvSpPr txBox="1"/>
          <p:nvPr/>
        </p:nvSpPr>
        <p:spPr>
          <a:xfrm>
            <a:off x="1475656" y="630932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A6CB3C1-FC46-7E4E-9BD2-946B496C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C.2 Tornado’s</a:t>
            </a:r>
            <a:endParaRPr lang="x-none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A045FE1-B606-4ED8-B041-5DF891A279A4}"/>
              </a:ext>
            </a:extLst>
          </p:cNvPr>
          <p:cNvSpPr/>
          <p:nvPr/>
        </p:nvSpPr>
        <p:spPr>
          <a:xfrm>
            <a:off x="190869" y="1136743"/>
            <a:ext cx="7692501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Het ontstaan van tornado’s</a:t>
            </a:r>
            <a:b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</a:br>
            <a:r>
              <a:rPr lang="nl-NL" sz="7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 </a:t>
            </a:r>
            <a:endParaRPr lang="nl-NL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Tx/>
              <a:buChar char="►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Tornado’s ontstaan door een instabiele atmosfeer waar meerdere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luchtsoorten elkaar ontmoeten: 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- warme, vochtige lucht van de Golf van Mexico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- koude, droge lucht van de </a:t>
            </a:r>
            <a:r>
              <a:rPr lang="nl-NL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Rocky</a:t>
            </a: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Mountains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- warme, droge woestijnlucht uit het zuidwesten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de koude lucht schuift over de warme lucht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 de warme, vochtige lucht beweegt snel omhoog: </a:t>
            </a:r>
            <a:r>
              <a:rPr lang="nl-NL" sz="20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supercell</a:t>
            </a:r>
            <a:r>
              <a:rPr lang="nl-NL" sz="20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nl-NL" sz="20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storms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NL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0327D48-81C5-45B9-8E78-8C70D86F2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01" y="3777488"/>
            <a:ext cx="3997771" cy="282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5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51973DC9-E730-443E-9FE7-FA896DE29380}"/>
              </a:ext>
            </a:extLst>
          </p:cNvPr>
          <p:cNvSpPr txBox="1"/>
          <p:nvPr/>
        </p:nvSpPr>
        <p:spPr>
          <a:xfrm>
            <a:off x="1475656" y="630932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A6CB3C1-FC46-7E4E-9BD2-946B496C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9134856" cy="720000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C.2 Tornado’s</a:t>
            </a:r>
            <a:endParaRPr lang="x-none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A045FE1-B606-4ED8-B041-5DF891A279A4}"/>
              </a:ext>
            </a:extLst>
          </p:cNvPr>
          <p:cNvSpPr/>
          <p:nvPr/>
        </p:nvSpPr>
        <p:spPr>
          <a:xfrm>
            <a:off x="190869" y="1136743"/>
            <a:ext cx="7692501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2000" b="1" dirty="0">
                <a:solidFill>
                  <a:prstClr val="black"/>
                </a:solidFill>
                <a:latin typeface="Calibri "/>
                <a:cs typeface="Calibri" panose="020F0502020204030204" pitchFamily="34" charset="0"/>
              </a:rPr>
              <a:t>Het ontstaan van tornado’s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7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Een tornado gaat draaien doordat er aan het aardoppervlak een andere windrichting is dan hoger in de atmosfeer.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de windrichting verandert dan mee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en het waait harder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er ontstaat een gebied met lage druk aan het aardoppervlak</a:t>
            </a:r>
            <a:b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nl-NL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nieuwe lucht stroomt toe en stijgt in spiraalvorm omhoog</a:t>
            </a:r>
            <a:endParaRPr lang="nl-NL" sz="2000" dirty="0">
              <a:solidFill>
                <a:prstClr val="black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7E81609-68FD-4A01-8D66-478EC8673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68" y="3564028"/>
            <a:ext cx="4383782" cy="296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63748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</TotalTime>
  <Words>113</Words>
  <Application>Microsoft Office PowerPoint</Application>
  <PresentationFormat>Diavoorstelling (4:3)</PresentationFormat>
  <Paragraphs>74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</vt:lpstr>
      <vt:lpstr>Verdana</vt:lpstr>
      <vt:lpstr>1_Kantoorthema</vt:lpstr>
      <vt:lpstr>PowerPoint-presentatie</vt:lpstr>
      <vt:lpstr>PowerPoint-presentatie</vt:lpstr>
      <vt:lpstr>C.1 Tropische orkanen</vt:lpstr>
      <vt:lpstr>C.1 Tropische orkanen</vt:lpstr>
      <vt:lpstr>C.1 Tropische orkanen</vt:lpstr>
      <vt:lpstr>C.1 Tropische orkanen</vt:lpstr>
      <vt:lpstr>C.2 Tornado’s</vt:lpstr>
      <vt:lpstr>C.2 Tornado’s</vt:lpstr>
      <vt:lpstr>C.2 Tornado’s</vt:lpstr>
      <vt:lpstr>C.2 Tornado’s</vt:lpstr>
      <vt:lpstr>C.2 Tornado’s</vt:lpstr>
      <vt:lpstr>C.3 Hazard management</vt:lpstr>
      <vt:lpstr>C.3 Hazard management</vt:lpstr>
      <vt:lpstr>C.3 Hazard management</vt:lpstr>
      <vt:lpstr>C.3 Hazard management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C.1 Tropische orkanen</dc:title>
  <dc:creator>Freek Jutte</dc:creator>
  <cp:lastModifiedBy>Eitjes, Tom</cp:lastModifiedBy>
  <cp:revision>24</cp:revision>
  <dcterms:created xsi:type="dcterms:W3CDTF">2019-07-23T14:55:26Z</dcterms:created>
  <dcterms:modified xsi:type="dcterms:W3CDTF">2019-08-01T12:54:04Z</dcterms:modified>
</cp:coreProperties>
</file>