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58" r:id="rId3"/>
    <p:sldId id="262" r:id="rId4"/>
    <p:sldId id="294" r:id="rId5"/>
    <p:sldId id="293" r:id="rId6"/>
    <p:sldId id="286" r:id="rId7"/>
    <p:sldId id="287" r:id="rId8"/>
    <p:sldId id="295" r:id="rId9"/>
    <p:sldId id="288" r:id="rId10"/>
    <p:sldId id="296" r:id="rId11"/>
    <p:sldId id="289" r:id="rId12"/>
    <p:sldId id="297" r:id="rId13"/>
    <p:sldId id="290" r:id="rId14"/>
    <p:sldId id="291" r:id="rId15"/>
    <p:sldId id="298" r:id="rId16"/>
    <p:sldId id="292" r:id="rId17"/>
    <p:sldId id="299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9-10-2019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417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9-10-2019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263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9-10-2019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994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9-10-2019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05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9-10-2019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10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9-10-2019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045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9-10-2019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944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9-10-2019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964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9-10-2019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545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9-10-2019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900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AC5C-7A70-4D48-A33C-639DB426D6A5}" type="datetimeFigureOut">
              <a:rPr lang="nl-NL" smtClean="0"/>
              <a:t>9-10-2019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4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1AC5C-7A70-4D48-A33C-639DB426D6A5}" type="datetimeFigureOut">
              <a:rPr lang="nl-NL" smtClean="0"/>
              <a:t>9-10-2019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3A19-DF7A-4570-AC33-1656990BA14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809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39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C.2 Waterbouwkundige werken in de Nijl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871296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Water in de woestijn</a:t>
            </a:r>
          </a:p>
          <a:p>
            <a:endParaRPr lang="nl-NL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Het Nijlwater is superbelangrijk voor Egypte.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- zonder het irrigatiewater van de Nijl is er geen leven mogelijk.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- bijnaam Egypte: ‘het geschenk van de Nijl’.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- bevolkingsconcentratie in de Nijldelta: 50 van de 100 miljoen Egyptenaren.</a:t>
            </a:r>
            <a:endParaRPr lang="nl-NL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2B00FB6-F387-4549-89B5-411CCEF8C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9"/>
          <a:stretch/>
        </p:blipFill>
        <p:spPr>
          <a:xfrm>
            <a:off x="541074" y="2935770"/>
            <a:ext cx="5016347" cy="36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0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C.2 Waterbouwkundige werken in de Nijl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902735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De </a:t>
            </a:r>
            <a:r>
              <a:rPr lang="nl-NL" sz="2000" b="1" dirty="0" err="1"/>
              <a:t>Aswandam</a:t>
            </a:r>
            <a:endParaRPr lang="nl-NL" sz="2000" b="1" dirty="0"/>
          </a:p>
          <a:p>
            <a:endParaRPr lang="nl-NL" sz="7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/>
              <a:t>Vroeger: elk jaar overstromingen van de Nijl.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positief: vruchtbaar slib voor de akkers.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negatief: veel schade.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dus: bouw </a:t>
            </a:r>
            <a:r>
              <a:rPr lang="nl-NL" sz="2000" dirty="0" err="1">
                <a:sym typeface="Wingdings" panose="05000000000000000000" pitchFamily="2" charset="2"/>
              </a:rPr>
              <a:t>Aswandam</a:t>
            </a:r>
            <a:r>
              <a:rPr lang="nl-NL" sz="2000" dirty="0">
                <a:sym typeface="Wingdings" panose="05000000000000000000" pitchFamily="2" charset="2"/>
              </a:rPr>
              <a:t> (stuwdam) en aanleg Nassermeer (stuwmeer).</a:t>
            </a: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Voordelen:</a:t>
            </a:r>
            <a:br>
              <a:rPr lang="nl-NL" sz="2000" dirty="0"/>
            </a:br>
            <a:r>
              <a:rPr lang="nl-NL" sz="2000" dirty="0"/>
              <a:t>- waterstand is beter te regelen: gunstig scheepvaart en landbouw.</a:t>
            </a:r>
            <a:br>
              <a:rPr lang="nl-NL" sz="2000" dirty="0"/>
            </a:br>
            <a:r>
              <a:rPr lang="nl-NL" sz="2000" dirty="0"/>
              <a:t>- visvangst in het Nassermeer.</a:t>
            </a:r>
            <a:br>
              <a:rPr lang="nl-NL" sz="2000" dirty="0"/>
            </a:br>
            <a:r>
              <a:rPr lang="nl-NL" sz="2000" dirty="0"/>
              <a:t>- opwekken hydro-elektriciteit.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Nadelen: </a:t>
            </a:r>
            <a:br>
              <a:rPr lang="nl-NL" sz="2000" dirty="0"/>
            </a:br>
            <a:r>
              <a:rPr lang="nl-NL" sz="2000" dirty="0"/>
              <a:t>- veel water gaat verloren door verdamping uit het meer.</a:t>
            </a:r>
            <a:br>
              <a:rPr lang="nl-NL" sz="2000" dirty="0"/>
            </a:br>
            <a:r>
              <a:rPr lang="nl-NL" sz="2000" dirty="0"/>
              <a:t>- de dam houdt veel sediment tegen: </a:t>
            </a:r>
            <a:br>
              <a:rPr lang="nl-NL" sz="2000" dirty="0"/>
            </a:br>
            <a:r>
              <a:rPr lang="nl-NL" sz="2000" dirty="0"/>
              <a:t>  + meer raakt opgevuld					</a:t>
            </a:r>
            <a:br>
              <a:rPr lang="nl-NL" sz="2000" dirty="0"/>
            </a:br>
            <a:r>
              <a:rPr lang="nl-NL" sz="2000" dirty="0"/>
              <a:t>  + afbrokkeling kust stroomafwaarts</a:t>
            </a:r>
            <a:br>
              <a:rPr lang="nl-NL" sz="2000" dirty="0"/>
            </a:br>
            <a:r>
              <a:rPr lang="nl-NL" sz="2000" dirty="0"/>
              <a:t>  + geen vruchtbaar slib meer voor de akkers </a:t>
            </a:r>
            <a:r>
              <a:rPr lang="nl-NL" sz="2000" dirty="0">
                <a:sym typeface="Wingdings" panose="05000000000000000000" pitchFamily="2" charset="2"/>
              </a:rPr>
              <a:t> kunstmest  meststoffen in water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9726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C.2 Waterbouwkundige werken in de Nijl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902735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De </a:t>
            </a:r>
            <a:r>
              <a:rPr lang="nl-NL" sz="2000" b="1" dirty="0" err="1"/>
              <a:t>Aswandam</a:t>
            </a:r>
            <a:endParaRPr lang="nl-NL" sz="2000" b="1" dirty="0"/>
          </a:p>
          <a:p>
            <a:endParaRPr lang="nl-NL" sz="7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Tempels uit de Egyptische geschiedenis zijn onder water verdwenen.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sommige tempels zijn daarom verplaatst.</a:t>
            </a:r>
            <a:endParaRPr lang="nl-NL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421CE4-7ABA-47BA-8725-6C194C62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64" y="2248128"/>
            <a:ext cx="54197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6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C.2 Waterbouwkundige werken in de Nijl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87129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Ruzies met de buurlanden</a:t>
            </a:r>
          </a:p>
          <a:p>
            <a:endParaRPr lang="nl-NL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/>
              <a:t>De bronnen van de Nijl liggen </a:t>
            </a:r>
            <a:br>
              <a:rPr lang="nl-NL" sz="2000" dirty="0"/>
            </a:br>
            <a:r>
              <a:rPr lang="nl-NL" sz="2000" dirty="0"/>
              <a:t>buiten Egypte.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kwetsbare positie E</a:t>
            </a:r>
            <a:r>
              <a:rPr lang="nl-NL" sz="2000" dirty="0"/>
              <a:t>gypte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Afspraken nodig met de </a:t>
            </a:r>
            <a:br>
              <a:rPr lang="nl-NL" sz="2000" dirty="0"/>
            </a:br>
            <a:r>
              <a:rPr lang="nl-NL" sz="2000" dirty="0"/>
              <a:t>buurlanden.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afspraak met Sudan over 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onderlinge waterverdeling.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geen grote waterprojecten 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toegestaan door andere landen.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andere landen: oneens.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7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Door tegenstrijdige belangen gaat onderhandelen lastig.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Sudan en Egypte: oude verdrag is goed.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andere landen willen meer water gaan gebruiken.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kans op oorlog?</a:t>
            </a:r>
            <a:endParaRPr lang="nl-NL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A961D15-D8F0-4971-8848-5981FC62D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169" y="1883956"/>
            <a:ext cx="4653327" cy="24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8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C.3 Watermanagement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Veel mensen in een droog gebied</a:t>
            </a:r>
          </a:p>
          <a:p>
            <a:endParaRPr lang="nl-NL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/>
              <a:t>Bewoners in het Midden-Oosten moeten goed omgaan met de waterkwantiteit en de waterkwaliteit omdat water schaars is.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waterbeheer of </a:t>
            </a:r>
            <a:r>
              <a:rPr lang="nl-NL" sz="2000" dirty="0">
                <a:solidFill>
                  <a:srgbClr val="0070C0"/>
                </a:solidFill>
                <a:sym typeface="Wingdings" panose="05000000000000000000" pitchFamily="2" charset="2"/>
              </a:rPr>
              <a:t>watermanagement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Hoe kun je zuiniger omspringen met water?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minder verspilling bij irrigatie , andere landbouwgewassen, hergebruik van 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Hoe kunnen de bewoners aan meer water komen?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stuwdammen, ontziltingsinstallaties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99741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C.3 Watermanagement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F3352C8-42B9-43B0-A640-A0552ACF5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1913"/>
            <a:ext cx="9144000" cy="47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41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C.3 Watermanagement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Verzilting</a:t>
            </a:r>
          </a:p>
          <a:p>
            <a:endParaRPr lang="nl-NL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/>
              <a:t>Het aanvoeren van water naar </a:t>
            </a:r>
            <a:br>
              <a:rPr lang="nl-NL" sz="2000" dirty="0"/>
            </a:br>
            <a:r>
              <a:rPr lang="nl-NL" sz="2000" dirty="0"/>
              <a:t>een droog gebied vergroot de </a:t>
            </a:r>
            <a:br>
              <a:rPr lang="nl-NL" sz="2000" dirty="0"/>
            </a:br>
            <a:r>
              <a:rPr lang="nl-NL" sz="2000" dirty="0"/>
              <a:t>kans op verzilting (zilt = zout) </a:t>
            </a:r>
            <a:br>
              <a:rPr lang="nl-NL" sz="2000" dirty="0"/>
            </a:br>
            <a:r>
              <a:rPr lang="nl-NL" sz="2000" dirty="0"/>
              <a:t>van de grond en het grondwater.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 grond- en rivierwater zitten </a:t>
            </a:r>
            <a:br>
              <a:rPr lang="nl-NL" sz="2000" dirty="0"/>
            </a:br>
            <a:r>
              <a:rPr lang="nl-NL" sz="2000" dirty="0"/>
              <a:t>verschillende zouten en </a:t>
            </a:r>
            <a:br>
              <a:rPr lang="nl-NL" sz="2000" dirty="0"/>
            </a:br>
            <a:r>
              <a:rPr lang="nl-NL" sz="2000" dirty="0"/>
              <a:t>mineralen opgelost.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zijn nodig voor de groei van 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planten.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maar te veel zouten is 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schadelijk voor planten.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A8A052E-BEA3-42C6-912B-E7D35663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426" y="1766887"/>
            <a:ext cx="47148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5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C.3 Watermanagement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87129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Verzilting</a:t>
            </a:r>
          </a:p>
          <a:p>
            <a:endParaRPr lang="nl-NL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De hoeveelheid zouten in het water hangt af van waar het water langs gestroomd is.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- als water door een warm gebied stroomt met veel verdamping…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- als de irrigatie onzorgvuldig is…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- als de drainage (ontwatering) slecht is…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wordt de concentratie zout in het niet verdampte water hoger.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Druppelirrigatie = de beste manier om verzilting tegen te gaan.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weinig verdamping.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maar: veel duurder dan beregening of oppervlakte-irrigatie.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Als te weinig rivierwater de zee bereikt kan zout water de rivier instromen.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hierdoor kan het grondwater zout worden in mondingsgebied.</a:t>
            </a:r>
          </a:p>
          <a:p>
            <a:br>
              <a:rPr lang="nl-NL" sz="2000" dirty="0">
                <a:sym typeface="Wingdings" panose="05000000000000000000" pitchFamily="2" charset="2"/>
              </a:rPr>
            </a:br>
            <a:br>
              <a:rPr lang="nl-NL" sz="2000" dirty="0">
                <a:sym typeface="Wingdings" panose="05000000000000000000" pitchFamily="2" charset="2"/>
              </a:rPr>
            </a:br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9304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C.3 Watermanagement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Verzilting</a:t>
            </a:r>
          </a:p>
          <a:p>
            <a:endParaRPr lang="nl-NL" sz="2000" b="1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sym typeface="Wingdings" panose="05000000000000000000" pitchFamily="2" charset="2"/>
              </a:rPr>
              <a:t>Dat gebeurt bijvoorbeeld in de Nijldelta.</a:t>
            </a:r>
            <a:br>
              <a:rPr lang="nl-NL" sz="2000" dirty="0">
                <a:sym typeface="Wingdings" panose="05000000000000000000" pitchFamily="2" charset="2"/>
              </a:rPr>
            </a:b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Redenen: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- minder afvoer rivierwater door de Nijl.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- stijging zeespiegel Middellandse Zee.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- opbouw delta gaat langzamer door minder slib door bouw stuwdammen.</a:t>
            </a:r>
            <a:br>
              <a:rPr lang="nl-NL" sz="2000" dirty="0">
                <a:sym typeface="Wingdings" panose="05000000000000000000" pitchFamily="2" charset="2"/>
              </a:rPr>
            </a:br>
            <a:br>
              <a:rPr lang="nl-NL" sz="2000" dirty="0">
                <a:sym typeface="Wingdings" panose="05000000000000000000" pitchFamily="2" charset="2"/>
              </a:rPr>
            </a:br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2DAD9C5-A801-4662-B565-CFC93FE2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1" y="3625813"/>
            <a:ext cx="5921406" cy="289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5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7FF3624-3A4B-4D7A-BC6F-AC10007C095A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134856" cy="64799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5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C.1 Stuwdammen in Turkije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Het Zuidoost-Anatoliëproject</a:t>
            </a:r>
          </a:p>
          <a:p>
            <a:endParaRPr lang="nl-NL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/>
              <a:t>De Eufraat en de Tigris ontspringen </a:t>
            </a:r>
            <a:br>
              <a:rPr lang="nl-NL" sz="2000" dirty="0"/>
            </a:br>
            <a:r>
              <a:rPr lang="nl-NL" sz="2000" dirty="0"/>
              <a:t>in de bergen in Oost-Turkije.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de meeste neerslag in de winter, 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vooral als sneeuw.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bijna 90% Eufraatwater en 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50% Tigriswater komt uit Turkije.</a:t>
            </a: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C890FB-0C39-4140-A7E9-5C0E3F6CA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724" y="1354101"/>
            <a:ext cx="4444037" cy="51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4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C.1 Stuwdammen in Turkije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Het Zuidoost-Anatoliëproject</a:t>
            </a:r>
          </a:p>
          <a:p>
            <a:endParaRPr lang="nl-NL" sz="2000" b="1" dirty="0"/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674296-BEDF-4055-9901-A2237794A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69"/>
          <a:stretch/>
        </p:blipFill>
        <p:spPr>
          <a:xfrm>
            <a:off x="107504" y="1584409"/>
            <a:ext cx="8029331" cy="44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8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C.1 Stuwdammen in Turkije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Het Zuidoost-Anatoliëproject</a:t>
            </a:r>
          </a:p>
          <a:p>
            <a:endParaRPr lang="nl-NL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Tot 1980: rivierwater stroomde ongebruikt naar Irak en Syrië.</a:t>
            </a:r>
            <a:br>
              <a:rPr lang="nl-NL" sz="2000" dirty="0"/>
            </a:br>
            <a:r>
              <a:rPr lang="nl-NL" sz="2000" dirty="0"/>
              <a:t>Daarna: groot irrigatieproject: het Zuidoost-Anatoliëproject.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22 stuwdammen: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- voorkomen overstromingen in het voorjaar (als de sneeuw smelt).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- houden irrigatiewater vast voor de lange, droge zomer.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- wekken hydro-elektriciteit op.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- creëren stuwmeren die goed zijn voor het toerisme.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Het zuidoosten is het armste deel van Turkije.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veel werkloosheid, bijna 50% bevolking werkt in de landbouw.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door project: nieuwe fabrieken door goedkope energie, hoger 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ontwikkelingspeil, meer export landbouwproducten.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7241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C.1 Stuwdammen in Turkije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87129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Waterconflict</a:t>
            </a:r>
          </a:p>
          <a:p>
            <a:endParaRPr lang="nl-NL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/>
              <a:t>Na Turkije stroomt de Eufraat door Syrië en Irak en de Tigris alleen door Irak.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rivierwater is daar belangrijk als drinkwater en voor irrigatie.</a:t>
            </a: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Door de bouw van stuwdammen stroomt veel minder water van Turkije naar Syrië (60% minder) en Irak (90% minder).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gevolg: </a:t>
            </a:r>
            <a:r>
              <a:rPr lang="nl-NL" sz="2000" dirty="0"/>
              <a:t>een </a:t>
            </a:r>
            <a:r>
              <a:rPr lang="nl-NL" sz="2000" dirty="0">
                <a:solidFill>
                  <a:srgbClr val="0070C0"/>
                </a:solidFill>
              </a:rPr>
              <a:t>waterconflict</a:t>
            </a:r>
            <a:r>
              <a:rPr lang="nl-NL" sz="2000" dirty="0"/>
              <a:t>.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argument Syrië en Irak: water is ook van ons.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argument Turkije: wij willen toch ook niet een deel van jullie olie?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Machtige positie Turkije: het land kan de ‘waterkraan’ dichtdraaien.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de ruzies lopen hoog op.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3498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C.1 Stuwdammen in Turkije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Binnenlandse problemen</a:t>
            </a:r>
          </a:p>
          <a:p>
            <a:endParaRPr lang="nl-NL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/>
              <a:t>Koerden: </a:t>
            </a:r>
            <a:br>
              <a:rPr lang="nl-NL" sz="2000" dirty="0"/>
            </a:br>
            <a:r>
              <a:rPr lang="nl-NL" sz="2000" dirty="0"/>
              <a:t>- volk in het zuidoosten van Turkije </a:t>
            </a:r>
            <a:br>
              <a:rPr lang="nl-NL" sz="2000" dirty="0"/>
            </a:br>
            <a:r>
              <a:rPr lang="nl-NL" sz="2000" dirty="0"/>
              <a:t>  en in het noorden Syrië en Irak.</a:t>
            </a:r>
            <a:br>
              <a:rPr lang="nl-NL" sz="2000" dirty="0"/>
            </a:br>
            <a:r>
              <a:rPr lang="nl-NL" sz="2000" dirty="0"/>
              <a:t>- een deel van hen wil een </a:t>
            </a:r>
            <a:br>
              <a:rPr lang="nl-NL" sz="2000" dirty="0"/>
            </a:br>
            <a:r>
              <a:rPr lang="nl-NL" sz="2000" dirty="0"/>
              <a:t>  onafhankelijk Koerdistan.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Turkije wil dit deel van Turkije niet </a:t>
            </a:r>
            <a:br>
              <a:rPr lang="nl-NL" sz="2000" dirty="0"/>
            </a:br>
            <a:r>
              <a:rPr lang="nl-NL" sz="2000" dirty="0"/>
              <a:t>kwijt.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maatregelen: 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- Zuidoost-Anatoliëproject voor 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  meer welvaart.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- nieuwe wegen en vliegvelden.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ym typeface="Wingdings" panose="05000000000000000000" pitchFamily="2" charset="2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5932802-F0AE-4672-B310-A8C4D21C2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427" y="1808460"/>
            <a:ext cx="4540937" cy="334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C.1 Stuwdammen in Turkije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871296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Binnenlandse problemen</a:t>
            </a:r>
          </a:p>
          <a:p>
            <a:endParaRPr lang="nl-NL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>
                <a:sym typeface="Wingdings" panose="05000000000000000000" pitchFamily="2" charset="2"/>
              </a:rPr>
              <a:t>Ook bewoners van de Tigrisvallei maken bezwaar tegen het waterproject.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gaan hun traditionele manier van landbouw en hun oude, unieke 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     bezienswaardigheden verloren?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7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anose="05000000000000000000" pitchFamily="2" charset="2"/>
              </a:rPr>
              <a:t>Voorbeeld: de stad </a:t>
            </a:r>
            <a:r>
              <a:rPr lang="nl-NL" sz="2000" dirty="0" err="1">
                <a:sym typeface="Wingdings" panose="05000000000000000000" pitchFamily="2" charset="2"/>
              </a:rPr>
              <a:t>Hasankeyf</a:t>
            </a:r>
            <a:r>
              <a:rPr lang="nl-NL" sz="2000" dirty="0">
                <a:sym typeface="Wingdings" panose="05000000000000000000" pitchFamily="2" charset="2"/>
              </a:rPr>
              <a:t> verdwijnt onder water.</a:t>
            </a:r>
            <a:endParaRPr lang="nl-NL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FCA8054-BC47-4517-BDA8-DAFE070AF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2" y="3171458"/>
            <a:ext cx="6010182" cy="34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1973DC9-E730-443E-9FE7-FA896DE29380}"/>
              </a:ext>
            </a:extLst>
          </p:cNvPr>
          <p:cNvSpPr txBox="1"/>
          <p:nvPr/>
        </p:nvSpPr>
        <p:spPr>
          <a:xfrm>
            <a:off x="1475656" y="630932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6CB3C1-FC46-7E4E-9BD2-946B496C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34856" cy="72000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C.2 Waterbouwkundige werken in de Nijl</a:t>
            </a:r>
            <a:endParaRPr lang="x-non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A7293B-37F8-4E6E-8A98-0CB4D4DE0C99}"/>
              </a:ext>
            </a:extLst>
          </p:cNvPr>
          <p:cNvSpPr txBox="1"/>
          <p:nvPr/>
        </p:nvSpPr>
        <p:spPr>
          <a:xfrm>
            <a:off x="107504" y="1124744"/>
            <a:ext cx="87129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Water in de woestijn</a:t>
            </a:r>
          </a:p>
          <a:p>
            <a:endParaRPr lang="nl-NL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/>
              <a:t>De Nijl brengt water van de vochtige tropen </a:t>
            </a:r>
            <a:br>
              <a:rPr lang="nl-NL" sz="2000" dirty="0"/>
            </a:br>
            <a:r>
              <a:rPr lang="nl-NL" sz="2000" dirty="0"/>
              <a:t>naar de woestijn in Egypte.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7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C79C8B-A279-4F2F-83C4-F57D42071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308" y="1187220"/>
            <a:ext cx="3311164" cy="53381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C443AAD-FEEB-4895-ACEC-EEAF0647FA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893"/>
          <a:stretch/>
        </p:blipFill>
        <p:spPr>
          <a:xfrm>
            <a:off x="596201" y="5468645"/>
            <a:ext cx="4812976" cy="10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7540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281</Words>
  <Application>Microsoft Office PowerPoint</Application>
  <PresentationFormat>Diavoorstelling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1_Kantoorthema</vt:lpstr>
      <vt:lpstr>PowerPoint-presentatie</vt:lpstr>
      <vt:lpstr>PowerPoint-presentatie</vt:lpstr>
      <vt:lpstr>C.1 Stuwdammen in Turkije</vt:lpstr>
      <vt:lpstr>C.1 Stuwdammen in Turkije</vt:lpstr>
      <vt:lpstr>C.1 Stuwdammen in Turkije</vt:lpstr>
      <vt:lpstr>C.1 Stuwdammen in Turkije</vt:lpstr>
      <vt:lpstr>C.1 Stuwdammen in Turkije</vt:lpstr>
      <vt:lpstr>C.1 Stuwdammen in Turkije</vt:lpstr>
      <vt:lpstr>C.2 Waterbouwkundige werken in de Nijl</vt:lpstr>
      <vt:lpstr>C.2 Waterbouwkundige werken in de Nijl</vt:lpstr>
      <vt:lpstr>C.2 Waterbouwkundige werken in de Nijl</vt:lpstr>
      <vt:lpstr>C.2 Waterbouwkundige werken in de Nijl</vt:lpstr>
      <vt:lpstr>C.2 Waterbouwkundige werken in de Nijl</vt:lpstr>
      <vt:lpstr>C.3 Watermanagement</vt:lpstr>
      <vt:lpstr>C.3 Watermanagement</vt:lpstr>
      <vt:lpstr>C.3 Watermanagement</vt:lpstr>
      <vt:lpstr>C.3 Watermanagement</vt:lpstr>
      <vt:lpstr>C.3 Watermanagement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C.1 Xx</dc:title>
  <dc:creator>Freek Jutte</dc:creator>
  <cp:lastModifiedBy>Eitjes, Tom</cp:lastModifiedBy>
  <cp:revision>21</cp:revision>
  <dcterms:created xsi:type="dcterms:W3CDTF">2019-08-13T09:45:33Z</dcterms:created>
  <dcterms:modified xsi:type="dcterms:W3CDTF">2019-10-09T15:08:40Z</dcterms:modified>
</cp:coreProperties>
</file>